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5" r:id="rId4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72B45"/>
    <a:srgbClr val="8F8F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2449" autoAdjust="0"/>
    <p:restoredTop sz="94660"/>
  </p:normalViewPr>
  <p:slideViewPr>
    <p:cSldViewPr snapToGrid="0">
      <p:cViewPr varScale="1">
        <p:scale>
          <a:sx n="91" d="100"/>
          <a:sy n="91" d="100"/>
        </p:scale>
        <p:origin x="135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Łukasz Rzepka" userId="57e74c5b-dd9d-4189-baf0-4ccf0310760d" providerId="ADAL" clId="{F43E001C-FC65-4C65-A12F-F69BF8D4568D}"/>
  </pc:docChgLst>
  <pc:docChgLst>
    <pc:chgData name="Łukasz Rzepka" userId="57e74c5b-dd9d-4189-baf0-4ccf0310760d" providerId="ADAL" clId="{A5FB6C85-AFC1-4E5F-A277-0FF8D17A7EB2}"/>
    <pc:docChg chg="undo custSel addSld delSld modSld sldOrd">
      <pc:chgData name="Łukasz Rzepka" userId="57e74c5b-dd9d-4189-baf0-4ccf0310760d" providerId="ADAL" clId="{A5FB6C85-AFC1-4E5F-A277-0FF8D17A7EB2}" dt="2022-03-03T22:16:59.657" v="1680" actId="20577"/>
      <pc:docMkLst>
        <pc:docMk/>
      </pc:docMkLst>
      <pc:sldChg chg="modSp">
        <pc:chgData name="Łukasz Rzepka" userId="57e74c5b-dd9d-4189-baf0-4ccf0310760d" providerId="ADAL" clId="{A5FB6C85-AFC1-4E5F-A277-0FF8D17A7EB2}" dt="2022-03-03T21:24:18.670" v="56" actId="1076"/>
        <pc:sldMkLst>
          <pc:docMk/>
          <pc:sldMk cId="849678162" sldId="256"/>
        </pc:sldMkLst>
        <pc:spChg chg="mod">
          <ac:chgData name="Łukasz Rzepka" userId="57e74c5b-dd9d-4189-baf0-4ccf0310760d" providerId="ADAL" clId="{A5FB6C85-AFC1-4E5F-A277-0FF8D17A7EB2}" dt="2022-03-03T21:24:18.670" v="56" actId="1076"/>
          <ac:spMkLst>
            <pc:docMk/>
            <pc:sldMk cId="849678162" sldId="256"/>
            <ac:spMk id="7" creationId="{00000000-0000-0000-0000-000000000000}"/>
          </ac:spMkLst>
        </pc:spChg>
        <pc:spChg chg="mod">
          <ac:chgData name="Łukasz Rzepka" userId="57e74c5b-dd9d-4189-baf0-4ccf0310760d" providerId="ADAL" clId="{A5FB6C85-AFC1-4E5F-A277-0FF8D17A7EB2}" dt="2022-03-03T21:24:10.851" v="55" actId="1076"/>
          <ac:spMkLst>
            <pc:docMk/>
            <pc:sldMk cId="849678162" sldId="256"/>
            <ac:spMk id="10" creationId="{00000000-0000-0000-0000-000000000000}"/>
          </ac:spMkLst>
        </pc:spChg>
      </pc:sldChg>
      <pc:sldChg chg="modSp">
        <pc:chgData name="Łukasz Rzepka" userId="57e74c5b-dd9d-4189-baf0-4ccf0310760d" providerId="ADAL" clId="{A5FB6C85-AFC1-4E5F-A277-0FF8D17A7EB2}" dt="2022-03-03T21:27:43.009" v="230" actId="20577"/>
        <pc:sldMkLst>
          <pc:docMk/>
          <pc:sldMk cId="3590607432" sldId="257"/>
        </pc:sldMkLst>
        <pc:spChg chg="mod">
          <ac:chgData name="Łukasz Rzepka" userId="57e74c5b-dd9d-4189-baf0-4ccf0310760d" providerId="ADAL" clId="{A5FB6C85-AFC1-4E5F-A277-0FF8D17A7EB2}" dt="2022-03-03T21:24:38.874" v="76" actId="20577"/>
          <ac:spMkLst>
            <pc:docMk/>
            <pc:sldMk cId="3590607432" sldId="257"/>
            <ac:spMk id="3" creationId="{6CFA1388-4C92-43E4-B655-1C7919E37A65}"/>
          </ac:spMkLst>
        </pc:spChg>
        <pc:spChg chg="mod">
          <ac:chgData name="Łukasz Rzepka" userId="57e74c5b-dd9d-4189-baf0-4ccf0310760d" providerId="ADAL" clId="{A5FB6C85-AFC1-4E5F-A277-0FF8D17A7EB2}" dt="2022-03-03T21:27:43.009" v="230" actId="20577"/>
          <ac:spMkLst>
            <pc:docMk/>
            <pc:sldMk cId="3590607432" sldId="257"/>
            <ac:spMk id="4" creationId="{74CF7F63-772E-4298-BCF1-4CE12E7F6737}"/>
          </ac:spMkLst>
        </pc:spChg>
      </pc:sldChg>
      <pc:sldChg chg="modSp add">
        <pc:chgData name="Łukasz Rzepka" userId="57e74c5b-dd9d-4189-baf0-4ccf0310760d" providerId="ADAL" clId="{A5FB6C85-AFC1-4E5F-A277-0FF8D17A7EB2}" dt="2022-03-03T21:27:32.907" v="209" actId="20577"/>
        <pc:sldMkLst>
          <pc:docMk/>
          <pc:sldMk cId="2146055144" sldId="276"/>
        </pc:sldMkLst>
        <pc:spChg chg="mod">
          <ac:chgData name="Łukasz Rzepka" userId="57e74c5b-dd9d-4189-baf0-4ccf0310760d" providerId="ADAL" clId="{A5FB6C85-AFC1-4E5F-A277-0FF8D17A7EB2}" dt="2022-03-03T21:27:32.907" v="209" actId="20577"/>
          <ac:spMkLst>
            <pc:docMk/>
            <pc:sldMk cId="2146055144" sldId="276"/>
            <ac:spMk id="4" creationId="{74CF7F63-772E-4298-BCF1-4CE12E7F6737}"/>
          </ac:spMkLst>
        </pc:spChg>
      </pc:sldChg>
      <pc:sldChg chg="del">
        <pc:chgData name="Łukasz Rzepka" userId="57e74c5b-dd9d-4189-baf0-4ccf0310760d" providerId="ADAL" clId="{A5FB6C85-AFC1-4E5F-A277-0FF8D17A7EB2}" dt="2022-03-03T21:23:51.264" v="34" actId="2696"/>
        <pc:sldMkLst>
          <pc:docMk/>
          <pc:sldMk cId="2304869788" sldId="276"/>
        </pc:sldMkLst>
      </pc:sldChg>
      <pc:sldChg chg="del">
        <pc:chgData name="Łukasz Rzepka" userId="57e74c5b-dd9d-4189-baf0-4ccf0310760d" providerId="ADAL" clId="{A5FB6C85-AFC1-4E5F-A277-0FF8D17A7EB2}" dt="2022-03-03T21:23:48.319" v="29" actId="2696"/>
        <pc:sldMkLst>
          <pc:docMk/>
          <pc:sldMk cId="442872297" sldId="277"/>
        </pc:sldMkLst>
      </pc:sldChg>
      <pc:sldChg chg="modSp add del">
        <pc:chgData name="Łukasz Rzepka" userId="57e74c5b-dd9d-4189-baf0-4ccf0310760d" providerId="ADAL" clId="{A5FB6C85-AFC1-4E5F-A277-0FF8D17A7EB2}" dt="2022-03-03T22:14:38.395" v="1459" actId="2696"/>
        <pc:sldMkLst>
          <pc:docMk/>
          <pc:sldMk cId="2841019045" sldId="277"/>
        </pc:sldMkLst>
        <pc:spChg chg="mod">
          <ac:chgData name="Łukasz Rzepka" userId="57e74c5b-dd9d-4189-baf0-4ccf0310760d" providerId="ADAL" clId="{A5FB6C85-AFC1-4E5F-A277-0FF8D17A7EB2}" dt="2022-03-03T21:28:19.969" v="236" actId="20577"/>
          <ac:spMkLst>
            <pc:docMk/>
            <pc:sldMk cId="2841019045" sldId="277"/>
            <ac:spMk id="3" creationId="{6CFA1388-4C92-43E4-B655-1C7919E37A65}"/>
          </ac:spMkLst>
        </pc:spChg>
        <pc:spChg chg="mod">
          <ac:chgData name="Łukasz Rzepka" userId="57e74c5b-dd9d-4189-baf0-4ccf0310760d" providerId="ADAL" clId="{A5FB6C85-AFC1-4E5F-A277-0FF8D17A7EB2}" dt="2022-03-03T22:14:17.800" v="1458" actId="20577"/>
          <ac:spMkLst>
            <pc:docMk/>
            <pc:sldMk cId="2841019045" sldId="277"/>
            <ac:spMk id="4" creationId="{74CF7F63-772E-4298-BCF1-4CE12E7F6737}"/>
          </ac:spMkLst>
        </pc:spChg>
      </pc:sldChg>
      <pc:sldChg chg="modSp add ord">
        <pc:chgData name="Łukasz Rzepka" userId="57e74c5b-dd9d-4189-baf0-4ccf0310760d" providerId="ADAL" clId="{A5FB6C85-AFC1-4E5F-A277-0FF8D17A7EB2}" dt="2022-03-03T21:34:00.180" v="380" actId="114"/>
        <pc:sldMkLst>
          <pc:docMk/>
          <pc:sldMk cId="593050925" sldId="278"/>
        </pc:sldMkLst>
        <pc:spChg chg="mod">
          <ac:chgData name="Łukasz Rzepka" userId="57e74c5b-dd9d-4189-baf0-4ccf0310760d" providerId="ADAL" clId="{A5FB6C85-AFC1-4E5F-A277-0FF8D17A7EB2}" dt="2022-03-03T21:32:47.375" v="364" actId="20577"/>
          <ac:spMkLst>
            <pc:docMk/>
            <pc:sldMk cId="593050925" sldId="278"/>
            <ac:spMk id="3" creationId="{6CFA1388-4C92-43E4-B655-1C7919E37A65}"/>
          </ac:spMkLst>
        </pc:spChg>
        <pc:spChg chg="mod">
          <ac:chgData name="Łukasz Rzepka" userId="57e74c5b-dd9d-4189-baf0-4ccf0310760d" providerId="ADAL" clId="{A5FB6C85-AFC1-4E5F-A277-0FF8D17A7EB2}" dt="2022-03-03T21:34:00.180" v="380" actId="114"/>
          <ac:spMkLst>
            <pc:docMk/>
            <pc:sldMk cId="593050925" sldId="278"/>
            <ac:spMk id="4" creationId="{74CF7F63-772E-4298-BCF1-4CE12E7F6737}"/>
          </ac:spMkLst>
        </pc:spChg>
      </pc:sldChg>
      <pc:sldChg chg="del">
        <pc:chgData name="Łukasz Rzepka" userId="57e74c5b-dd9d-4189-baf0-4ccf0310760d" providerId="ADAL" clId="{A5FB6C85-AFC1-4E5F-A277-0FF8D17A7EB2}" dt="2022-03-03T21:23:48.947" v="30" actId="2696"/>
        <pc:sldMkLst>
          <pc:docMk/>
          <pc:sldMk cId="3261120130" sldId="278"/>
        </pc:sldMkLst>
      </pc:sldChg>
      <pc:sldChg chg="del">
        <pc:chgData name="Łukasz Rzepka" userId="57e74c5b-dd9d-4189-baf0-4ccf0310760d" providerId="ADAL" clId="{A5FB6C85-AFC1-4E5F-A277-0FF8D17A7EB2}" dt="2022-03-03T21:23:49.557" v="31" actId="2696"/>
        <pc:sldMkLst>
          <pc:docMk/>
          <pc:sldMk cId="2459736630" sldId="279"/>
        </pc:sldMkLst>
      </pc:sldChg>
      <pc:sldChg chg="modSp add">
        <pc:chgData name="Łukasz Rzepka" userId="57e74c5b-dd9d-4189-baf0-4ccf0310760d" providerId="ADAL" clId="{A5FB6C85-AFC1-4E5F-A277-0FF8D17A7EB2}" dt="2022-03-03T22:14:43.877" v="1461" actId="313"/>
        <pc:sldMkLst>
          <pc:docMk/>
          <pc:sldMk cId="4274169558" sldId="279"/>
        </pc:sldMkLst>
        <pc:spChg chg="mod">
          <ac:chgData name="Łukasz Rzepka" userId="57e74c5b-dd9d-4189-baf0-4ccf0310760d" providerId="ADAL" clId="{A5FB6C85-AFC1-4E5F-A277-0FF8D17A7EB2}" dt="2022-03-03T21:30:24.084" v="328"/>
          <ac:spMkLst>
            <pc:docMk/>
            <pc:sldMk cId="4274169558" sldId="279"/>
            <ac:spMk id="3" creationId="{6CFA1388-4C92-43E4-B655-1C7919E37A65}"/>
          </ac:spMkLst>
        </pc:spChg>
        <pc:spChg chg="mod">
          <ac:chgData name="Łukasz Rzepka" userId="57e74c5b-dd9d-4189-baf0-4ccf0310760d" providerId="ADAL" clId="{A5FB6C85-AFC1-4E5F-A277-0FF8D17A7EB2}" dt="2022-03-03T22:14:43.877" v="1461" actId="313"/>
          <ac:spMkLst>
            <pc:docMk/>
            <pc:sldMk cId="4274169558" sldId="279"/>
            <ac:spMk id="4" creationId="{74CF7F63-772E-4298-BCF1-4CE12E7F6737}"/>
          </ac:spMkLst>
        </pc:spChg>
      </pc:sldChg>
      <pc:sldChg chg="del">
        <pc:chgData name="Łukasz Rzepka" userId="57e74c5b-dd9d-4189-baf0-4ccf0310760d" providerId="ADAL" clId="{A5FB6C85-AFC1-4E5F-A277-0FF8D17A7EB2}" dt="2022-03-03T21:23:50.119" v="32" actId="2696"/>
        <pc:sldMkLst>
          <pc:docMk/>
          <pc:sldMk cId="1866481650" sldId="280"/>
        </pc:sldMkLst>
      </pc:sldChg>
      <pc:sldChg chg="modSp add">
        <pc:chgData name="Łukasz Rzepka" userId="57e74c5b-dd9d-4189-baf0-4ccf0310760d" providerId="ADAL" clId="{A5FB6C85-AFC1-4E5F-A277-0FF8D17A7EB2}" dt="2022-03-03T21:31:54.247" v="354" actId="113"/>
        <pc:sldMkLst>
          <pc:docMk/>
          <pc:sldMk cId="3085107365" sldId="280"/>
        </pc:sldMkLst>
        <pc:spChg chg="mod">
          <ac:chgData name="Łukasz Rzepka" userId="57e74c5b-dd9d-4189-baf0-4ccf0310760d" providerId="ADAL" clId="{A5FB6C85-AFC1-4E5F-A277-0FF8D17A7EB2}" dt="2022-03-03T21:30:32.321" v="338" actId="20577"/>
          <ac:spMkLst>
            <pc:docMk/>
            <pc:sldMk cId="3085107365" sldId="280"/>
            <ac:spMk id="3" creationId="{6CFA1388-4C92-43E4-B655-1C7919E37A65}"/>
          </ac:spMkLst>
        </pc:spChg>
        <pc:spChg chg="mod">
          <ac:chgData name="Łukasz Rzepka" userId="57e74c5b-dd9d-4189-baf0-4ccf0310760d" providerId="ADAL" clId="{A5FB6C85-AFC1-4E5F-A277-0FF8D17A7EB2}" dt="2022-03-03T21:31:54.247" v="354" actId="113"/>
          <ac:spMkLst>
            <pc:docMk/>
            <pc:sldMk cId="3085107365" sldId="280"/>
            <ac:spMk id="4" creationId="{74CF7F63-772E-4298-BCF1-4CE12E7F6737}"/>
          </ac:spMkLst>
        </pc:spChg>
      </pc:sldChg>
      <pc:sldChg chg="del">
        <pc:chgData name="Łukasz Rzepka" userId="57e74c5b-dd9d-4189-baf0-4ccf0310760d" providerId="ADAL" clId="{A5FB6C85-AFC1-4E5F-A277-0FF8D17A7EB2}" dt="2022-03-03T21:23:50.716" v="33" actId="2696"/>
        <pc:sldMkLst>
          <pc:docMk/>
          <pc:sldMk cId="1360340217" sldId="281"/>
        </pc:sldMkLst>
      </pc:sldChg>
      <pc:sldChg chg="modSp add">
        <pc:chgData name="Łukasz Rzepka" userId="57e74c5b-dd9d-4189-baf0-4ccf0310760d" providerId="ADAL" clId="{A5FB6C85-AFC1-4E5F-A277-0FF8D17A7EB2}" dt="2022-03-03T21:35:47.383" v="515" actId="114"/>
        <pc:sldMkLst>
          <pc:docMk/>
          <pc:sldMk cId="2047934271" sldId="281"/>
        </pc:sldMkLst>
        <pc:spChg chg="mod">
          <ac:chgData name="Łukasz Rzepka" userId="57e74c5b-dd9d-4189-baf0-4ccf0310760d" providerId="ADAL" clId="{A5FB6C85-AFC1-4E5F-A277-0FF8D17A7EB2}" dt="2022-03-03T21:35:47.383" v="515" actId="114"/>
          <ac:spMkLst>
            <pc:docMk/>
            <pc:sldMk cId="2047934271" sldId="281"/>
            <ac:spMk id="4" creationId="{74CF7F63-772E-4298-BCF1-4CE12E7F6737}"/>
          </ac:spMkLst>
        </pc:spChg>
      </pc:sldChg>
      <pc:sldChg chg="modSp add">
        <pc:chgData name="Łukasz Rzepka" userId="57e74c5b-dd9d-4189-baf0-4ccf0310760d" providerId="ADAL" clId="{A5FB6C85-AFC1-4E5F-A277-0FF8D17A7EB2}" dt="2022-03-03T21:36:54.985" v="579" actId="114"/>
        <pc:sldMkLst>
          <pc:docMk/>
          <pc:sldMk cId="726122962" sldId="282"/>
        </pc:sldMkLst>
        <pc:spChg chg="mod">
          <ac:chgData name="Łukasz Rzepka" userId="57e74c5b-dd9d-4189-baf0-4ccf0310760d" providerId="ADAL" clId="{A5FB6C85-AFC1-4E5F-A277-0FF8D17A7EB2}" dt="2022-03-03T21:34:48.397" v="395" actId="20577"/>
          <ac:spMkLst>
            <pc:docMk/>
            <pc:sldMk cId="726122962" sldId="282"/>
            <ac:spMk id="3" creationId="{6CFA1388-4C92-43E4-B655-1C7919E37A65}"/>
          </ac:spMkLst>
        </pc:spChg>
        <pc:spChg chg="mod">
          <ac:chgData name="Łukasz Rzepka" userId="57e74c5b-dd9d-4189-baf0-4ccf0310760d" providerId="ADAL" clId="{A5FB6C85-AFC1-4E5F-A277-0FF8D17A7EB2}" dt="2022-03-03T21:36:54.985" v="579" actId="114"/>
          <ac:spMkLst>
            <pc:docMk/>
            <pc:sldMk cId="726122962" sldId="282"/>
            <ac:spMk id="4" creationId="{74CF7F63-772E-4298-BCF1-4CE12E7F6737}"/>
          </ac:spMkLst>
        </pc:spChg>
      </pc:sldChg>
      <pc:sldChg chg="del">
        <pc:chgData name="Łukasz Rzepka" userId="57e74c5b-dd9d-4189-baf0-4ccf0310760d" providerId="ADAL" clId="{A5FB6C85-AFC1-4E5F-A277-0FF8D17A7EB2}" dt="2022-03-03T21:23:52.515" v="36" actId="2696"/>
        <pc:sldMkLst>
          <pc:docMk/>
          <pc:sldMk cId="2629011451" sldId="282"/>
        </pc:sldMkLst>
      </pc:sldChg>
      <pc:sldChg chg="modSp add">
        <pc:chgData name="Łukasz Rzepka" userId="57e74c5b-dd9d-4189-baf0-4ccf0310760d" providerId="ADAL" clId="{A5FB6C85-AFC1-4E5F-A277-0FF8D17A7EB2}" dt="2022-03-03T21:39:10.568" v="613" actId="20577"/>
        <pc:sldMkLst>
          <pc:docMk/>
          <pc:sldMk cId="1538377113" sldId="283"/>
        </pc:sldMkLst>
        <pc:spChg chg="mod">
          <ac:chgData name="Łukasz Rzepka" userId="57e74c5b-dd9d-4189-baf0-4ccf0310760d" providerId="ADAL" clId="{A5FB6C85-AFC1-4E5F-A277-0FF8D17A7EB2}" dt="2022-03-03T21:37:52.770" v="587" actId="20577"/>
          <ac:spMkLst>
            <pc:docMk/>
            <pc:sldMk cId="1538377113" sldId="283"/>
            <ac:spMk id="3" creationId="{6CFA1388-4C92-43E4-B655-1C7919E37A65}"/>
          </ac:spMkLst>
        </pc:spChg>
        <pc:spChg chg="mod">
          <ac:chgData name="Łukasz Rzepka" userId="57e74c5b-dd9d-4189-baf0-4ccf0310760d" providerId="ADAL" clId="{A5FB6C85-AFC1-4E5F-A277-0FF8D17A7EB2}" dt="2022-03-03T21:39:10.568" v="613" actId="20577"/>
          <ac:spMkLst>
            <pc:docMk/>
            <pc:sldMk cId="1538377113" sldId="283"/>
            <ac:spMk id="4" creationId="{74CF7F63-772E-4298-BCF1-4CE12E7F6737}"/>
          </ac:spMkLst>
        </pc:spChg>
      </pc:sldChg>
      <pc:sldChg chg="del">
        <pc:chgData name="Łukasz Rzepka" userId="57e74c5b-dd9d-4189-baf0-4ccf0310760d" providerId="ADAL" clId="{A5FB6C85-AFC1-4E5F-A277-0FF8D17A7EB2}" dt="2022-03-03T21:23:45.961" v="26" actId="2696"/>
        <pc:sldMkLst>
          <pc:docMk/>
          <pc:sldMk cId="2066467800" sldId="283"/>
        </pc:sldMkLst>
      </pc:sldChg>
      <pc:sldChg chg="modSp add del">
        <pc:chgData name="Łukasz Rzepka" userId="57e74c5b-dd9d-4189-baf0-4ccf0310760d" providerId="ADAL" clId="{A5FB6C85-AFC1-4E5F-A277-0FF8D17A7EB2}" dt="2022-03-03T22:15:27.830" v="1462" actId="2696"/>
        <pc:sldMkLst>
          <pc:docMk/>
          <pc:sldMk cId="1616268123" sldId="284"/>
        </pc:sldMkLst>
        <pc:spChg chg="mod">
          <ac:chgData name="Łukasz Rzepka" userId="57e74c5b-dd9d-4189-baf0-4ccf0310760d" providerId="ADAL" clId="{A5FB6C85-AFC1-4E5F-A277-0FF8D17A7EB2}" dt="2022-03-03T21:40:53.286" v="712" actId="20577"/>
          <ac:spMkLst>
            <pc:docMk/>
            <pc:sldMk cId="1616268123" sldId="284"/>
            <ac:spMk id="3" creationId="{6CFA1388-4C92-43E4-B655-1C7919E37A65}"/>
          </ac:spMkLst>
        </pc:spChg>
        <pc:spChg chg="mod">
          <ac:chgData name="Łukasz Rzepka" userId="57e74c5b-dd9d-4189-baf0-4ccf0310760d" providerId="ADAL" clId="{A5FB6C85-AFC1-4E5F-A277-0FF8D17A7EB2}" dt="2022-03-03T21:42:39.078" v="994" actId="20577"/>
          <ac:spMkLst>
            <pc:docMk/>
            <pc:sldMk cId="1616268123" sldId="284"/>
            <ac:spMk id="4" creationId="{74CF7F63-772E-4298-BCF1-4CE12E7F6737}"/>
          </ac:spMkLst>
        </pc:spChg>
      </pc:sldChg>
      <pc:sldChg chg="del">
        <pc:chgData name="Łukasz Rzepka" userId="57e74c5b-dd9d-4189-baf0-4ccf0310760d" providerId="ADAL" clId="{A5FB6C85-AFC1-4E5F-A277-0FF8D17A7EB2}" dt="2022-03-03T21:23:46.874" v="27" actId="2696"/>
        <pc:sldMkLst>
          <pc:docMk/>
          <pc:sldMk cId="3032657410" sldId="284"/>
        </pc:sldMkLst>
      </pc:sldChg>
      <pc:sldChg chg="modSp add">
        <pc:chgData name="Łukasz Rzepka" userId="57e74c5b-dd9d-4189-baf0-4ccf0310760d" providerId="ADAL" clId="{A5FB6C85-AFC1-4E5F-A277-0FF8D17A7EB2}" dt="2022-03-03T21:47:08.338" v="1243" actId="20577"/>
        <pc:sldMkLst>
          <pc:docMk/>
          <pc:sldMk cId="4201550514" sldId="285"/>
        </pc:sldMkLst>
        <pc:spChg chg="mod">
          <ac:chgData name="Łukasz Rzepka" userId="57e74c5b-dd9d-4189-baf0-4ccf0310760d" providerId="ADAL" clId="{A5FB6C85-AFC1-4E5F-A277-0FF8D17A7EB2}" dt="2022-03-03T21:47:08.338" v="1243" actId="20577"/>
          <ac:spMkLst>
            <pc:docMk/>
            <pc:sldMk cId="4201550514" sldId="285"/>
            <ac:spMk id="4" creationId="{74CF7F63-772E-4298-BCF1-4CE12E7F6737}"/>
          </ac:spMkLst>
        </pc:spChg>
      </pc:sldChg>
      <pc:sldChg chg="modSp add ord">
        <pc:chgData name="Łukasz Rzepka" userId="57e74c5b-dd9d-4189-baf0-4ccf0310760d" providerId="ADAL" clId="{A5FB6C85-AFC1-4E5F-A277-0FF8D17A7EB2}" dt="2022-03-03T21:49:34.951" v="1327"/>
        <pc:sldMkLst>
          <pc:docMk/>
          <pc:sldMk cId="1136204802" sldId="286"/>
        </pc:sldMkLst>
        <pc:spChg chg="mod">
          <ac:chgData name="Łukasz Rzepka" userId="57e74c5b-dd9d-4189-baf0-4ccf0310760d" providerId="ADAL" clId="{A5FB6C85-AFC1-4E5F-A277-0FF8D17A7EB2}" dt="2022-03-03T21:47:54.792" v="1304" actId="5793"/>
          <ac:spMkLst>
            <pc:docMk/>
            <pc:sldMk cId="1136204802" sldId="286"/>
            <ac:spMk id="3" creationId="{6CFA1388-4C92-43E4-B655-1C7919E37A65}"/>
          </ac:spMkLst>
        </pc:spChg>
        <pc:spChg chg="mod">
          <ac:chgData name="Łukasz Rzepka" userId="57e74c5b-dd9d-4189-baf0-4ccf0310760d" providerId="ADAL" clId="{A5FB6C85-AFC1-4E5F-A277-0FF8D17A7EB2}" dt="2022-03-03T21:48:54.423" v="1326" actId="20577"/>
          <ac:spMkLst>
            <pc:docMk/>
            <pc:sldMk cId="1136204802" sldId="286"/>
            <ac:spMk id="4" creationId="{74CF7F63-772E-4298-BCF1-4CE12E7F6737}"/>
          </ac:spMkLst>
        </pc:spChg>
      </pc:sldChg>
      <pc:sldChg chg="modSp add del">
        <pc:chgData name="Łukasz Rzepka" userId="57e74c5b-dd9d-4189-baf0-4ccf0310760d" providerId="ADAL" clId="{A5FB6C85-AFC1-4E5F-A277-0FF8D17A7EB2}" dt="2022-03-03T21:45:15.030" v="1021" actId="2696"/>
        <pc:sldMkLst>
          <pc:docMk/>
          <pc:sldMk cId="2663127856" sldId="286"/>
        </pc:sldMkLst>
        <pc:spChg chg="mod">
          <ac:chgData name="Łukasz Rzepka" userId="57e74c5b-dd9d-4189-baf0-4ccf0310760d" providerId="ADAL" clId="{A5FB6C85-AFC1-4E5F-A277-0FF8D17A7EB2}" dt="2022-03-03T21:44:52.740" v="1015" actId="20577"/>
          <ac:spMkLst>
            <pc:docMk/>
            <pc:sldMk cId="2663127856" sldId="286"/>
            <ac:spMk id="3" creationId="{6CFA1388-4C92-43E4-B655-1C7919E37A65}"/>
          </ac:spMkLst>
        </pc:spChg>
        <pc:spChg chg="mod">
          <ac:chgData name="Łukasz Rzepka" userId="57e74c5b-dd9d-4189-baf0-4ccf0310760d" providerId="ADAL" clId="{A5FB6C85-AFC1-4E5F-A277-0FF8D17A7EB2}" dt="2022-03-03T21:45:01.080" v="1020" actId="20577"/>
          <ac:spMkLst>
            <pc:docMk/>
            <pc:sldMk cId="2663127856" sldId="286"/>
            <ac:spMk id="4" creationId="{74CF7F63-772E-4298-BCF1-4CE12E7F6737}"/>
          </ac:spMkLst>
        </pc:spChg>
      </pc:sldChg>
      <pc:sldChg chg="del">
        <pc:chgData name="Łukasz Rzepka" userId="57e74c5b-dd9d-4189-baf0-4ccf0310760d" providerId="ADAL" clId="{A5FB6C85-AFC1-4E5F-A277-0FF8D17A7EB2}" dt="2022-03-03T21:23:51.813" v="35" actId="2696"/>
        <pc:sldMkLst>
          <pc:docMk/>
          <pc:sldMk cId="3679886095" sldId="286"/>
        </pc:sldMkLst>
      </pc:sldChg>
      <pc:sldChg chg="del">
        <pc:chgData name="Łukasz Rzepka" userId="57e74c5b-dd9d-4189-baf0-4ccf0310760d" providerId="ADAL" clId="{A5FB6C85-AFC1-4E5F-A277-0FF8D17A7EB2}" dt="2022-03-03T21:23:47.593" v="28" actId="2696"/>
        <pc:sldMkLst>
          <pc:docMk/>
          <pc:sldMk cId="2635687583" sldId="287"/>
        </pc:sldMkLst>
      </pc:sldChg>
      <pc:sldChg chg="modSp add">
        <pc:chgData name="Łukasz Rzepka" userId="57e74c5b-dd9d-4189-baf0-4ccf0310760d" providerId="ADAL" clId="{A5FB6C85-AFC1-4E5F-A277-0FF8D17A7EB2}" dt="2022-03-03T22:08:57.404" v="1453" actId="5793"/>
        <pc:sldMkLst>
          <pc:docMk/>
          <pc:sldMk cId="3233965190" sldId="287"/>
        </pc:sldMkLst>
        <pc:spChg chg="mod">
          <ac:chgData name="Łukasz Rzepka" userId="57e74c5b-dd9d-4189-baf0-4ccf0310760d" providerId="ADAL" clId="{A5FB6C85-AFC1-4E5F-A277-0FF8D17A7EB2}" dt="2022-03-03T21:51:00.827" v="1409" actId="20577"/>
          <ac:spMkLst>
            <pc:docMk/>
            <pc:sldMk cId="3233965190" sldId="287"/>
            <ac:spMk id="3" creationId="{6CFA1388-4C92-43E4-B655-1C7919E37A65}"/>
          </ac:spMkLst>
        </pc:spChg>
        <pc:spChg chg="mod">
          <ac:chgData name="Łukasz Rzepka" userId="57e74c5b-dd9d-4189-baf0-4ccf0310760d" providerId="ADAL" clId="{A5FB6C85-AFC1-4E5F-A277-0FF8D17A7EB2}" dt="2022-03-03T22:08:57.404" v="1453" actId="5793"/>
          <ac:spMkLst>
            <pc:docMk/>
            <pc:sldMk cId="3233965190" sldId="287"/>
            <ac:spMk id="4" creationId="{74CF7F63-772E-4298-BCF1-4CE12E7F6737}"/>
          </ac:spMkLst>
        </pc:spChg>
      </pc:sldChg>
      <pc:sldChg chg="modSp add del">
        <pc:chgData name="Łukasz Rzepka" userId="57e74c5b-dd9d-4189-baf0-4ccf0310760d" providerId="ADAL" clId="{A5FB6C85-AFC1-4E5F-A277-0FF8D17A7EB2}" dt="2022-03-03T21:50:50.221" v="1388" actId="2696"/>
        <pc:sldMkLst>
          <pc:docMk/>
          <pc:sldMk cId="4131736663" sldId="287"/>
        </pc:sldMkLst>
        <pc:spChg chg="mod">
          <ac:chgData name="Łukasz Rzepka" userId="57e74c5b-dd9d-4189-baf0-4ccf0310760d" providerId="ADAL" clId="{A5FB6C85-AFC1-4E5F-A277-0FF8D17A7EB2}" dt="2022-03-03T21:49:46.636" v="1354" actId="20577"/>
          <ac:spMkLst>
            <pc:docMk/>
            <pc:sldMk cId="4131736663" sldId="287"/>
            <ac:spMk id="4" creationId="{74CF7F63-772E-4298-BCF1-4CE12E7F6737}"/>
          </ac:spMkLst>
        </pc:spChg>
      </pc:sldChg>
      <pc:sldChg chg="modSp add del">
        <pc:chgData name="Łukasz Rzepka" userId="57e74c5b-dd9d-4189-baf0-4ccf0310760d" providerId="ADAL" clId="{A5FB6C85-AFC1-4E5F-A277-0FF8D17A7EB2}" dt="2022-03-03T21:50:48.572" v="1387" actId="2696"/>
        <pc:sldMkLst>
          <pc:docMk/>
          <pc:sldMk cId="1042910002" sldId="288"/>
        </pc:sldMkLst>
        <pc:spChg chg="mod">
          <ac:chgData name="Łukasz Rzepka" userId="57e74c5b-dd9d-4189-baf0-4ccf0310760d" providerId="ADAL" clId="{A5FB6C85-AFC1-4E5F-A277-0FF8D17A7EB2}" dt="2022-03-03T21:50:41.225" v="1386" actId="5793"/>
          <ac:spMkLst>
            <pc:docMk/>
            <pc:sldMk cId="1042910002" sldId="288"/>
            <ac:spMk id="4" creationId="{74CF7F63-772E-4298-BCF1-4CE12E7F6737}"/>
          </ac:spMkLst>
        </pc:spChg>
      </pc:sldChg>
      <pc:sldChg chg="modSp add">
        <pc:chgData name="Łukasz Rzepka" userId="57e74c5b-dd9d-4189-baf0-4ccf0310760d" providerId="ADAL" clId="{A5FB6C85-AFC1-4E5F-A277-0FF8D17A7EB2}" dt="2022-03-03T22:16:59.657" v="1680" actId="20577"/>
        <pc:sldMkLst>
          <pc:docMk/>
          <pc:sldMk cId="2848735300" sldId="288"/>
        </pc:sldMkLst>
        <pc:spChg chg="mod">
          <ac:chgData name="Łukasz Rzepka" userId="57e74c5b-dd9d-4189-baf0-4ccf0310760d" providerId="ADAL" clId="{A5FB6C85-AFC1-4E5F-A277-0FF8D17A7EB2}" dt="2022-03-03T22:15:55.096" v="1472" actId="20577"/>
          <ac:spMkLst>
            <pc:docMk/>
            <pc:sldMk cId="2848735300" sldId="288"/>
            <ac:spMk id="3" creationId="{6CFA1388-4C92-43E4-B655-1C7919E37A65}"/>
          </ac:spMkLst>
        </pc:spChg>
        <pc:spChg chg="mod">
          <ac:chgData name="Łukasz Rzepka" userId="57e74c5b-dd9d-4189-baf0-4ccf0310760d" providerId="ADAL" clId="{A5FB6C85-AFC1-4E5F-A277-0FF8D17A7EB2}" dt="2022-03-03T22:16:59.657" v="1680" actId="20577"/>
          <ac:spMkLst>
            <pc:docMk/>
            <pc:sldMk cId="2848735300" sldId="288"/>
            <ac:spMk id="4" creationId="{74CF7F63-772E-4298-BCF1-4CE12E7F6737}"/>
          </ac:spMkLst>
        </pc:spChg>
      </pc:sldChg>
      <pc:sldChg chg="del">
        <pc:chgData name="Łukasz Rzepka" userId="57e74c5b-dd9d-4189-baf0-4ccf0310760d" providerId="ADAL" clId="{A5FB6C85-AFC1-4E5F-A277-0FF8D17A7EB2}" dt="2022-03-03T21:23:53.072" v="37" actId="2696"/>
        <pc:sldMkLst>
          <pc:docMk/>
          <pc:sldMk cId="3054287879" sldId="288"/>
        </pc:sldMkLst>
      </pc:sldChg>
      <pc:sldChg chg="del">
        <pc:chgData name="Łukasz Rzepka" userId="57e74c5b-dd9d-4189-baf0-4ccf0310760d" providerId="ADAL" clId="{A5FB6C85-AFC1-4E5F-A277-0FF8D17A7EB2}" dt="2022-03-03T21:23:53.662" v="38" actId="2696"/>
        <pc:sldMkLst>
          <pc:docMk/>
          <pc:sldMk cId="962419924" sldId="289"/>
        </pc:sldMkLst>
      </pc:sldChg>
      <pc:sldChg chg="del">
        <pc:chgData name="Łukasz Rzepka" userId="57e74c5b-dd9d-4189-baf0-4ccf0310760d" providerId="ADAL" clId="{A5FB6C85-AFC1-4E5F-A277-0FF8D17A7EB2}" dt="2022-03-03T21:23:54.271" v="39" actId="2696"/>
        <pc:sldMkLst>
          <pc:docMk/>
          <pc:sldMk cId="73763645" sldId="290"/>
        </pc:sldMkLst>
      </pc:sldChg>
      <pc:sldChg chg="del">
        <pc:chgData name="Łukasz Rzepka" userId="57e74c5b-dd9d-4189-baf0-4ccf0310760d" providerId="ADAL" clId="{A5FB6C85-AFC1-4E5F-A277-0FF8D17A7EB2}" dt="2022-03-03T21:23:54.825" v="40" actId="2696"/>
        <pc:sldMkLst>
          <pc:docMk/>
          <pc:sldMk cId="2877789197" sldId="291"/>
        </pc:sldMkLst>
      </pc:sldChg>
      <pc:sldChg chg="del">
        <pc:chgData name="Łukasz Rzepka" userId="57e74c5b-dd9d-4189-baf0-4ccf0310760d" providerId="ADAL" clId="{A5FB6C85-AFC1-4E5F-A277-0FF8D17A7EB2}" dt="2022-03-03T21:23:55.401" v="41" actId="2696"/>
        <pc:sldMkLst>
          <pc:docMk/>
          <pc:sldMk cId="1294018895" sldId="292"/>
        </pc:sldMkLst>
      </pc:sldChg>
      <pc:sldChg chg="del">
        <pc:chgData name="Łukasz Rzepka" userId="57e74c5b-dd9d-4189-baf0-4ccf0310760d" providerId="ADAL" clId="{A5FB6C85-AFC1-4E5F-A277-0FF8D17A7EB2}" dt="2022-03-03T21:23:56.032" v="42" actId="2696"/>
        <pc:sldMkLst>
          <pc:docMk/>
          <pc:sldMk cId="3109468660" sldId="293"/>
        </pc:sldMkLst>
      </pc:sldChg>
      <pc:sldChg chg="del">
        <pc:chgData name="Łukasz Rzepka" userId="57e74c5b-dd9d-4189-baf0-4ccf0310760d" providerId="ADAL" clId="{A5FB6C85-AFC1-4E5F-A277-0FF8D17A7EB2}" dt="2022-03-03T21:23:56.605" v="43" actId="2696"/>
        <pc:sldMkLst>
          <pc:docMk/>
          <pc:sldMk cId="2995020378" sldId="294"/>
        </pc:sldMkLst>
      </pc:sldChg>
      <pc:sldChg chg="del">
        <pc:chgData name="Łukasz Rzepka" userId="57e74c5b-dd9d-4189-baf0-4ccf0310760d" providerId="ADAL" clId="{A5FB6C85-AFC1-4E5F-A277-0FF8D17A7EB2}" dt="2022-03-03T21:23:57.273" v="44" actId="2696"/>
        <pc:sldMkLst>
          <pc:docMk/>
          <pc:sldMk cId="2708981762" sldId="295"/>
        </pc:sldMkLst>
      </pc:sldChg>
      <pc:sldChg chg="del">
        <pc:chgData name="Łukasz Rzepka" userId="57e74c5b-dd9d-4189-baf0-4ccf0310760d" providerId="ADAL" clId="{A5FB6C85-AFC1-4E5F-A277-0FF8D17A7EB2}" dt="2022-03-03T21:23:57.833" v="45" actId="2696"/>
        <pc:sldMkLst>
          <pc:docMk/>
          <pc:sldMk cId="613397113" sldId="296"/>
        </pc:sldMkLst>
      </pc:sldChg>
      <pc:sldChg chg="del">
        <pc:chgData name="Łukasz Rzepka" userId="57e74c5b-dd9d-4189-baf0-4ccf0310760d" providerId="ADAL" clId="{A5FB6C85-AFC1-4E5F-A277-0FF8D17A7EB2}" dt="2022-03-03T21:23:58.379" v="46" actId="2696"/>
        <pc:sldMkLst>
          <pc:docMk/>
          <pc:sldMk cId="2062048858" sldId="297"/>
        </pc:sldMkLst>
      </pc:sldChg>
      <pc:sldChg chg="del">
        <pc:chgData name="Łukasz Rzepka" userId="57e74c5b-dd9d-4189-baf0-4ccf0310760d" providerId="ADAL" clId="{A5FB6C85-AFC1-4E5F-A277-0FF8D17A7EB2}" dt="2022-03-03T21:23:58.915" v="47" actId="2696"/>
        <pc:sldMkLst>
          <pc:docMk/>
          <pc:sldMk cId="809771124" sldId="298"/>
        </pc:sldMkLst>
      </pc:sldChg>
      <pc:sldChg chg="del">
        <pc:chgData name="Łukasz Rzepka" userId="57e74c5b-dd9d-4189-baf0-4ccf0310760d" providerId="ADAL" clId="{A5FB6C85-AFC1-4E5F-A277-0FF8D17A7EB2}" dt="2022-03-03T21:23:59.451" v="48" actId="2696"/>
        <pc:sldMkLst>
          <pc:docMk/>
          <pc:sldMk cId="2147242833" sldId="299"/>
        </pc:sldMkLst>
      </pc:sldChg>
      <pc:sldChg chg="del">
        <pc:chgData name="Łukasz Rzepka" userId="57e74c5b-dd9d-4189-baf0-4ccf0310760d" providerId="ADAL" clId="{A5FB6C85-AFC1-4E5F-A277-0FF8D17A7EB2}" dt="2022-03-03T21:23:59.987" v="49" actId="2696"/>
        <pc:sldMkLst>
          <pc:docMk/>
          <pc:sldMk cId="3884546440" sldId="300"/>
        </pc:sldMkLst>
      </pc:sldChg>
      <pc:sldChg chg="del">
        <pc:chgData name="Łukasz Rzepka" userId="57e74c5b-dd9d-4189-baf0-4ccf0310760d" providerId="ADAL" clId="{A5FB6C85-AFC1-4E5F-A277-0FF8D17A7EB2}" dt="2022-03-03T21:24:00.522" v="50" actId="2696"/>
        <pc:sldMkLst>
          <pc:docMk/>
          <pc:sldMk cId="3241699045" sldId="301"/>
        </pc:sldMkLst>
      </pc:sldChg>
      <pc:sldChg chg="del">
        <pc:chgData name="Łukasz Rzepka" userId="57e74c5b-dd9d-4189-baf0-4ccf0310760d" providerId="ADAL" clId="{A5FB6C85-AFC1-4E5F-A277-0FF8D17A7EB2}" dt="2022-03-03T21:24:01.036" v="51" actId="2696"/>
        <pc:sldMkLst>
          <pc:docMk/>
          <pc:sldMk cId="182630513" sldId="302"/>
        </pc:sldMkLst>
      </pc:sldChg>
      <pc:sldChg chg="del">
        <pc:chgData name="Łukasz Rzepka" userId="57e74c5b-dd9d-4189-baf0-4ccf0310760d" providerId="ADAL" clId="{A5FB6C85-AFC1-4E5F-A277-0FF8D17A7EB2}" dt="2022-03-03T21:24:01.567" v="52" actId="2696"/>
        <pc:sldMkLst>
          <pc:docMk/>
          <pc:sldMk cId="973480143" sldId="303"/>
        </pc:sldMkLst>
      </pc:sldChg>
      <pc:sldChg chg="del">
        <pc:chgData name="Łukasz Rzepka" userId="57e74c5b-dd9d-4189-baf0-4ccf0310760d" providerId="ADAL" clId="{A5FB6C85-AFC1-4E5F-A277-0FF8D17A7EB2}" dt="2022-03-03T21:24:02.386" v="53" actId="2696"/>
        <pc:sldMkLst>
          <pc:docMk/>
          <pc:sldMk cId="398766079" sldId="304"/>
        </pc:sldMkLst>
      </pc:sldChg>
      <pc:sldChg chg="del">
        <pc:chgData name="Łukasz Rzepka" userId="57e74c5b-dd9d-4189-baf0-4ccf0310760d" providerId="ADAL" clId="{A5FB6C85-AFC1-4E5F-A277-0FF8D17A7EB2}" dt="2022-03-03T21:24:02.949" v="54" actId="2696"/>
        <pc:sldMkLst>
          <pc:docMk/>
          <pc:sldMk cId="3564748904" sldId="305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CE364-7D3C-40B0-AD26-FB8FB7D84A66}" type="datetimeFigureOut">
              <a:rPr lang="pl-PL" smtClean="0"/>
              <a:t>27.03.2023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E4C3-34C6-4938-9F35-0A64B84D77A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90526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CE364-7D3C-40B0-AD26-FB8FB7D84A66}" type="datetimeFigureOut">
              <a:rPr lang="pl-PL" smtClean="0"/>
              <a:t>27.03.2023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E4C3-34C6-4938-9F35-0A64B84D77A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441105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CE364-7D3C-40B0-AD26-FB8FB7D84A66}" type="datetimeFigureOut">
              <a:rPr lang="pl-PL" smtClean="0"/>
              <a:t>27.03.2023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E4C3-34C6-4938-9F35-0A64B84D77A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74085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CE364-7D3C-40B0-AD26-FB8FB7D84A66}" type="datetimeFigureOut">
              <a:rPr lang="pl-PL" smtClean="0"/>
              <a:t>27.03.2023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E4C3-34C6-4938-9F35-0A64B84D77A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35545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CE364-7D3C-40B0-AD26-FB8FB7D84A66}" type="datetimeFigureOut">
              <a:rPr lang="pl-PL" smtClean="0"/>
              <a:t>27.03.2023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E4C3-34C6-4938-9F35-0A64B84D77A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43340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CE364-7D3C-40B0-AD26-FB8FB7D84A66}" type="datetimeFigureOut">
              <a:rPr lang="pl-PL" smtClean="0"/>
              <a:t>27.03.2023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E4C3-34C6-4938-9F35-0A64B84D77A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98585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CE364-7D3C-40B0-AD26-FB8FB7D84A66}" type="datetimeFigureOut">
              <a:rPr lang="pl-PL" smtClean="0"/>
              <a:t>27.03.2023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E4C3-34C6-4938-9F35-0A64B84D77A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17478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CE364-7D3C-40B0-AD26-FB8FB7D84A66}" type="datetimeFigureOut">
              <a:rPr lang="pl-PL" smtClean="0"/>
              <a:t>27.03.2023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E4C3-34C6-4938-9F35-0A64B84D77A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01677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CE364-7D3C-40B0-AD26-FB8FB7D84A66}" type="datetimeFigureOut">
              <a:rPr lang="pl-PL" smtClean="0"/>
              <a:t>27.03.2023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E4C3-34C6-4938-9F35-0A64B84D77A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17839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CE364-7D3C-40B0-AD26-FB8FB7D84A66}" type="datetimeFigureOut">
              <a:rPr lang="pl-PL" smtClean="0"/>
              <a:t>27.03.2023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E4C3-34C6-4938-9F35-0A64B84D77A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27080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CE364-7D3C-40B0-AD26-FB8FB7D84A66}" type="datetimeFigureOut">
              <a:rPr lang="pl-PL" smtClean="0"/>
              <a:t>27.03.2023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E4C3-34C6-4938-9F35-0A64B84D77A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88067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3CE364-7D3C-40B0-AD26-FB8FB7D84A66}" type="datetimeFigureOut">
              <a:rPr lang="pl-PL" smtClean="0"/>
              <a:t>27.03.2023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78E4C3-34C6-4938-9F35-0A64B84D77A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51919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606" y="333648"/>
            <a:ext cx="2834646" cy="819914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9364"/>
            <a:ext cx="9144000" cy="31279"/>
          </a:xfrm>
          <a:prstGeom prst="rect">
            <a:avLst/>
          </a:prstGeom>
        </p:spPr>
      </p:pic>
      <p:pic>
        <p:nvPicPr>
          <p:cNvPr id="6" name="Obraz 5"/>
          <p:cNvPicPr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73339"/>
            <a:ext cx="9144000" cy="25200"/>
          </a:xfrm>
          <a:prstGeom prst="rect">
            <a:avLst/>
          </a:prstGeom>
        </p:spPr>
      </p:pic>
      <p:sp>
        <p:nvSpPr>
          <p:cNvPr id="7" name="pole tekstowe 6"/>
          <p:cNvSpPr txBox="1"/>
          <p:nvPr/>
        </p:nvSpPr>
        <p:spPr>
          <a:xfrm>
            <a:off x="1087607" y="2005995"/>
            <a:ext cx="7089442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b="1" dirty="0">
                <a:latin typeface="Garamond" panose="02020404030301010803" pitchFamily="18" charset="0"/>
              </a:rPr>
              <a:t>Temat</a:t>
            </a:r>
          </a:p>
          <a:p>
            <a:endParaRPr lang="pl-PL" sz="2800" b="1" dirty="0">
              <a:latin typeface="Garamond" panose="02020404030301010803" pitchFamily="18" charset="0"/>
            </a:endParaRPr>
          </a:p>
          <a:p>
            <a:endParaRPr lang="pl-PL" sz="2800" b="1" dirty="0">
              <a:latin typeface="Garamond" panose="02020404030301010803" pitchFamily="18" charset="0"/>
            </a:endParaRPr>
          </a:p>
          <a:p>
            <a:r>
              <a:rPr lang="pl-PL" sz="1600" dirty="0">
                <a:solidFill>
                  <a:srgbClr val="B72B45"/>
                </a:solidFill>
                <a:latin typeface="Garamond" panose="02020404030301010803" pitchFamily="18" charset="0"/>
              </a:rPr>
              <a:t>Prowadząca/y| adres.mailowy@upjp2.edu.pl</a:t>
            </a:r>
          </a:p>
          <a:p>
            <a:endParaRPr lang="pl-PL" sz="1600" b="1" dirty="0">
              <a:latin typeface="Garamond" panose="02020404030301010803" pitchFamily="18" charset="0"/>
            </a:endParaRPr>
          </a:p>
        </p:txBody>
      </p:sp>
      <p:sp>
        <p:nvSpPr>
          <p:cNvPr id="10" name="pole tekstowe 9"/>
          <p:cNvSpPr txBox="1"/>
          <p:nvPr/>
        </p:nvSpPr>
        <p:spPr>
          <a:xfrm>
            <a:off x="1087606" y="5163842"/>
            <a:ext cx="75151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pl-PL" sz="1200" dirty="0">
                <a:solidFill>
                  <a:prstClr val="black"/>
                </a:solidFill>
                <a:latin typeface="Garamond" panose="02020404030301010803" pitchFamily="18" charset="0"/>
              </a:rPr>
              <a:t>Zajęcia realizowane są w ramach projektu Zintegrowany Plan Rozwoju Uniwersytetu Papieskiego Jana Pawła II w Krakowie w ramach Programu Operacyjnego Wiedza Edukacja Rozwój 2014-2020 współfinansowanego ze środków Europejskiego Funduszu Społecznego (nr umowy o dofinansowanie POWR.03.05.00-00-Z032/18-00)</a:t>
            </a:r>
          </a:p>
        </p:txBody>
      </p:sp>
      <p:pic>
        <p:nvPicPr>
          <p:cNvPr id="8" name="Obraz 7" descr="E:\Uniwersytet UPJP2 materiały do pracy MKW DORADCA\Projekt UPJP2\Dokumentacja projektowa\logotypy belka.jpg">
            <a:extLst>
              <a:ext uri="{FF2B5EF4-FFF2-40B4-BE49-F238E27FC236}">
                <a16:creationId xmlns:a16="http://schemas.microsoft.com/office/drawing/2014/main" id="{CD54DE51-52EE-4B7C-90BA-87971F50DCB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848" y="5961705"/>
            <a:ext cx="7922304" cy="720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496781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67698"/>
            <a:ext cx="9144000" cy="28673"/>
          </a:xfrm>
          <a:prstGeom prst="rect">
            <a:avLst/>
          </a:prstGeom>
        </p:spPr>
      </p:pic>
      <p:pic>
        <p:nvPicPr>
          <p:cNvPr id="8" name="Obraz 7"/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742" y="6388752"/>
            <a:ext cx="7778512" cy="21600"/>
          </a:xfrm>
          <a:prstGeom prst="rect">
            <a:avLst/>
          </a:prstGeom>
        </p:spPr>
      </p:pic>
      <p:pic>
        <p:nvPicPr>
          <p:cNvPr id="10" name="Obraz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8019" y="204011"/>
            <a:ext cx="427962" cy="485371"/>
          </a:xfrm>
          <a:prstGeom prst="rect">
            <a:avLst/>
          </a:prstGeom>
        </p:spPr>
      </p:pic>
      <p:sp>
        <p:nvSpPr>
          <p:cNvPr id="9" name="pole tekstowe 8"/>
          <p:cNvSpPr txBox="1"/>
          <p:nvPr/>
        </p:nvSpPr>
        <p:spPr>
          <a:xfrm>
            <a:off x="2823763" y="6428421"/>
            <a:ext cx="34964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1000" dirty="0">
                <a:solidFill>
                  <a:srgbClr val="8F8F8C"/>
                </a:solidFill>
                <a:latin typeface="Garamond" panose="02020404030301010803" pitchFamily="18" charset="0"/>
              </a:rPr>
              <a:t>UNIWERSYTET PAPIESKI JANA PAWŁA II W KRAKOWIE</a:t>
            </a:r>
          </a:p>
          <a:p>
            <a:pPr algn="ctr"/>
            <a:r>
              <a:rPr lang="pl-PL" sz="800" dirty="0">
                <a:solidFill>
                  <a:srgbClr val="8F8F8C"/>
                </a:solidFill>
                <a:latin typeface="Garamond" panose="02020404030301010803" pitchFamily="18" charset="0"/>
              </a:rPr>
              <a:t>UPJP2.EDU.PL</a:t>
            </a:r>
          </a:p>
        </p:txBody>
      </p:sp>
      <p:sp>
        <p:nvSpPr>
          <p:cNvPr id="3" name="Tytuł 2">
            <a:extLst>
              <a:ext uri="{FF2B5EF4-FFF2-40B4-BE49-F238E27FC236}">
                <a16:creationId xmlns:a16="http://schemas.microsoft.com/office/drawing/2014/main" id="{6CFA1388-4C92-43E4-B655-1C7919E37A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929844"/>
            <a:ext cx="7886700" cy="760845"/>
          </a:xfrm>
        </p:spPr>
        <p:txBody>
          <a:bodyPr>
            <a:normAutofit/>
          </a:bodyPr>
          <a:lstStyle/>
          <a:p>
            <a:r>
              <a:rPr lang="pl-PL" dirty="0"/>
              <a:t>Temat slajdu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74CF7F63-772E-4298-BCF1-4CE12E7F67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err="1"/>
              <a:t>example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906074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67698"/>
            <a:ext cx="9144000" cy="28673"/>
          </a:xfrm>
          <a:prstGeom prst="rect">
            <a:avLst/>
          </a:prstGeom>
        </p:spPr>
      </p:pic>
      <p:pic>
        <p:nvPicPr>
          <p:cNvPr id="8" name="Obraz 7"/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742" y="6388752"/>
            <a:ext cx="7778512" cy="21600"/>
          </a:xfrm>
          <a:prstGeom prst="rect">
            <a:avLst/>
          </a:prstGeom>
        </p:spPr>
      </p:pic>
      <p:sp>
        <p:nvSpPr>
          <p:cNvPr id="9" name="pole tekstowe 8"/>
          <p:cNvSpPr txBox="1"/>
          <p:nvPr/>
        </p:nvSpPr>
        <p:spPr>
          <a:xfrm>
            <a:off x="3925027" y="6488668"/>
            <a:ext cx="12939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1400" dirty="0">
                <a:solidFill>
                  <a:srgbClr val="8F8F8C"/>
                </a:solidFill>
                <a:latin typeface="Garamond Premr Pro" panose="02020402060506020403" pitchFamily="18" charset="0"/>
              </a:rPr>
              <a:t>upjp2.edu.pl</a:t>
            </a:r>
          </a:p>
        </p:txBody>
      </p:sp>
      <p:pic>
        <p:nvPicPr>
          <p:cNvPr id="2" name="Obraz 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648"/>
          <a:stretch/>
        </p:blipFill>
        <p:spPr>
          <a:xfrm>
            <a:off x="2166503" y="1468411"/>
            <a:ext cx="4810990" cy="4248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531143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804</TotalTime>
  <Words>73</Words>
  <Application>Microsoft Office PowerPoint</Application>
  <PresentationFormat>Pokaz na ekranie (4:3)</PresentationFormat>
  <Paragraphs>10</Paragraphs>
  <Slides>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Garamond</vt:lpstr>
      <vt:lpstr>Garamond Premr Pro</vt:lpstr>
      <vt:lpstr>Motyw pakietu Office</vt:lpstr>
      <vt:lpstr>Prezentacja programu PowerPoint</vt:lpstr>
      <vt:lpstr>Temat slajdu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Łukasz Rzepka</dc:creator>
  <cp:lastModifiedBy>Łukasz Rzepka</cp:lastModifiedBy>
  <cp:revision>37</cp:revision>
  <dcterms:created xsi:type="dcterms:W3CDTF">2020-12-16T09:09:58Z</dcterms:created>
  <dcterms:modified xsi:type="dcterms:W3CDTF">2023-03-27T07:44:20Z</dcterms:modified>
</cp:coreProperties>
</file>